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4.png"  /><Relationship Id="rId2" Type="http://schemas.openxmlformats.org/officeDocument/2006/relationships/image" Target="../media/image136.png"  /><Relationship Id="rId3" Type="http://schemas.openxmlformats.org/officeDocument/2006/relationships/image" Target="../media/image137.png"  /><Relationship Id="rId4" Type="http://schemas.openxmlformats.org/officeDocument/2006/relationships/image" Target="../media/image138.png"  /><Relationship Id="rId5" Type="http://schemas.openxmlformats.org/officeDocument/2006/relationships/image" Target="../media/image139.png"  /><Relationship Id="rId6" Type="http://schemas.openxmlformats.org/officeDocument/2006/relationships/image" Target="../media/image140.png"  /><Relationship Id="rId7" Type="http://schemas.openxmlformats.org/officeDocument/2006/relationships/image" Target="../media/image141.png"  /><Relationship Id="rId8" Type="http://schemas.openxmlformats.org/officeDocument/2006/relationships/image" Target="../media/image142.png"  /><Relationship Id="rId9" Type="http://schemas.openxmlformats.org/officeDocument/2006/relationships/image" Target="../media/image14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3.png"  /><Relationship Id="rId2" Type="http://schemas.openxmlformats.org/officeDocument/2006/relationships/image" Target="../media/image145.png"  /><Relationship Id="rId3" Type="http://schemas.openxmlformats.org/officeDocument/2006/relationships/image" Target="../media/image146.png"  /><Relationship Id="rId4" Type="http://schemas.openxmlformats.org/officeDocument/2006/relationships/image" Target="../media/image147.png"  /><Relationship Id="rId5" Type="http://schemas.openxmlformats.org/officeDocument/2006/relationships/image" Target="../media/image148.png"  /><Relationship Id="rId6" Type="http://schemas.openxmlformats.org/officeDocument/2006/relationships/image" Target="../media/image149.png"  /><Relationship Id="rId7" Type="http://schemas.openxmlformats.org/officeDocument/2006/relationships/image" Target="../media/image150.png"  /><Relationship Id="rId8" Type="http://schemas.openxmlformats.org/officeDocument/2006/relationships/image" Target="../media/image151.png"  /><Relationship Id="rId9" Type="http://schemas.openxmlformats.org/officeDocument/2006/relationships/image" Target="../media/image15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2.png"  /><Relationship Id="rId11" Type="http://schemas.openxmlformats.org/officeDocument/2006/relationships/image" Target="../media/image163.png"  /><Relationship Id="rId12" Type="http://schemas.openxmlformats.org/officeDocument/2006/relationships/image" Target="../media/image164.png"  /><Relationship Id="rId13" Type="http://schemas.openxmlformats.org/officeDocument/2006/relationships/image" Target="../media/image165.png"  /><Relationship Id="rId2" Type="http://schemas.openxmlformats.org/officeDocument/2006/relationships/image" Target="../media/image154.png"  /><Relationship Id="rId3" Type="http://schemas.openxmlformats.org/officeDocument/2006/relationships/image" Target="../media/image155.png"  /><Relationship Id="rId4" Type="http://schemas.openxmlformats.org/officeDocument/2006/relationships/image" Target="../media/image156.png"  /><Relationship Id="rId5" Type="http://schemas.openxmlformats.org/officeDocument/2006/relationships/image" Target="../media/image157.png"  /><Relationship Id="rId6" Type="http://schemas.openxmlformats.org/officeDocument/2006/relationships/image" Target="../media/image158.png"  /><Relationship Id="rId7" Type="http://schemas.openxmlformats.org/officeDocument/2006/relationships/image" Target="../media/image159.png"  /><Relationship Id="rId8" Type="http://schemas.openxmlformats.org/officeDocument/2006/relationships/image" Target="../media/image160.png"  /><Relationship Id="rId9" Type="http://schemas.openxmlformats.org/officeDocument/2006/relationships/image" Target="../media/image16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4.png"  /><Relationship Id="rId11" Type="http://schemas.openxmlformats.org/officeDocument/2006/relationships/image" Target="../media/image175.png"  /><Relationship Id="rId12" Type="http://schemas.openxmlformats.org/officeDocument/2006/relationships/image" Target="../media/image176.png"  /><Relationship Id="rId13" Type="http://schemas.openxmlformats.org/officeDocument/2006/relationships/image" Target="../media/image177.png"  /><Relationship Id="rId2" Type="http://schemas.openxmlformats.org/officeDocument/2006/relationships/image" Target="../media/image166.png"  /><Relationship Id="rId3" Type="http://schemas.openxmlformats.org/officeDocument/2006/relationships/image" Target="../media/image167.png"  /><Relationship Id="rId4" Type="http://schemas.openxmlformats.org/officeDocument/2006/relationships/image" Target="../media/image168.png"  /><Relationship Id="rId5" Type="http://schemas.openxmlformats.org/officeDocument/2006/relationships/image" Target="../media/image169.png"  /><Relationship Id="rId6" Type="http://schemas.openxmlformats.org/officeDocument/2006/relationships/image" Target="../media/image170.png"  /><Relationship Id="rId7" Type="http://schemas.openxmlformats.org/officeDocument/2006/relationships/image" Target="../media/image171.png"  /><Relationship Id="rId8" Type="http://schemas.openxmlformats.org/officeDocument/2006/relationships/image" Target="../media/image172.png"  /><Relationship Id="rId9" Type="http://schemas.openxmlformats.org/officeDocument/2006/relationships/image" Target="../media/image17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6.png"  /><Relationship Id="rId11" Type="http://schemas.openxmlformats.org/officeDocument/2006/relationships/image" Target="../media/image187.png"  /><Relationship Id="rId12" Type="http://schemas.openxmlformats.org/officeDocument/2006/relationships/image" Target="../media/image188.png"  /><Relationship Id="rId13" Type="http://schemas.openxmlformats.org/officeDocument/2006/relationships/image" Target="../media/image189.png"  /><Relationship Id="rId2" Type="http://schemas.openxmlformats.org/officeDocument/2006/relationships/image" Target="../media/image178.png"  /><Relationship Id="rId3" Type="http://schemas.openxmlformats.org/officeDocument/2006/relationships/image" Target="../media/image179.png"  /><Relationship Id="rId4" Type="http://schemas.openxmlformats.org/officeDocument/2006/relationships/image" Target="../media/image180.png"  /><Relationship Id="rId5" Type="http://schemas.openxmlformats.org/officeDocument/2006/relationships/image" Target="../media/image181.png"  /><Relationship Id="rId6" Type="http://schemas.openxmlformats.org/officeDocument/2006/relationships/image" Target="../media/image182.png"  /><Relationship Id="rId7" Type="http://schemas.openxmlformats.org/officeDocument/2006/relationships/image" Target="../media/image183.png"  /><Relationship Id="rId8" Type="http://schemas.openxmlformats.org/officeDocument/2006/relationships/image" Target="../media/image184.png"  /><Relationship Id="rId9" Type="http://schemas.openxmlformats.org/officeDocument/2006/relationships/image" Target="../media/image18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8.png"  /><Relationship Id="rId11" Type="http://schemas.openxmlformats.org/officeDocument/2006/relationships/image" Target="../media/image199.png"  /><Relationship Id="rId12" Type="http://schemas.openxmlformats.org/officeDocument/2006/relationships/image" Target="../media/image200.png"  /><Relationship Id="rId13" Type="http://schemas.openxmlformats.org/officeDocument/2006/relationships/image" Target="../media/image201.png"  /><Relationship Id="rId2" Type="http://schemas.openxmlformats.org/officeDocument/2006/relationships/image" Target="../media/image190.png"  /><Relationship Id="rId3" Type="http://schemas.openxmlformats.org/officeDocument/2006/relationships/image" Target="../media/image191.png"  /><Relationship Id="rId4" Type="http://schemas.openxmlformats.org/officeDocument/2006/relationships/image" Target="../media/image192.png"  /><Relationship Id="rId5" Type="http://schemas.openxmlformats.org/officeDocument/2006/relationships/image" Target="../media/image193.png"  /><Relationship Id="rId6" Type="http://schemas.openxmlformats.org/officeDocument/2006/relationships/image" Target="../media/image194.png"  /><Relationship Id="rId7" Type="http://schemas.openxmlformats.org/officeDocument/2006/relationships/image" Target="../media/image195.png"  /><Relationship Id="rId8" Type="http://schemas.openxmlformats.org/officeDocument/2006/relationships/image" Target="../media/image196.png"  /><Relationship Id="rId9" Type="http://schemas.openxmlformats.org/officeDocument/2006/relationships/image" Target="../media/image19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0.png"  /><Relationship Id="rId11" Type="http://schemas.openxmlformats.org/officeDocument/2006/relationships/image" Target="../media/image211.png"  /><Relationship Id="rId12" Type="http://schemas.openxmlformats.org/officeDocument/2006/relationships/image" Target="../media/image212.png"  /><Relationship Id="rId13" Type="http://schemas.openxmlformats.org/officeDocument/2006/relationships/image" Target="../media/image213.png"  /><Relationship Id="rId2" Type="http://schemas.openxmlformats.org/officeDocument/2006/relationships/image" Target="../media/image202.png"  /><Relationship Id="rId3" Type="http://schemas.openxmlformats.org/officeDocument/2006/relationships/image" Target="../media/image203.png"  /><Relationship Id="rId4" Type="http://schemas.openxmlformats.org/officeDocument/2006/relationships/image" Target="../media/image204.png"  /><Relationship Id="rId5" Type="http://schemas.openxmlformats.org/officeDocument/2006/relationships/image" Target="../media/image205.png"  /><Relationship Id="rId6" Type="http://schemas.openxmlformats.org/officeDocument/2006/relationships/image" Target="../media/image206.png"  /><Relationship Id="rId7" Type="http://schemas.openxmlformats.org/officeDocument/2006/relationships/image" Target="../media/image207.png"  /><Relationship Id="rId8" Type="http://schemas.openxmlformats.org/officeDocument/2006/relationships/image" Target="../media/image208.png"  /><Relationship Id="rId9" Type="http://schemas.openxmlformats.org/officeDocument/2006/relationships/image" Target="../media/image20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22.png"  /><Relationship Id="rId2" Type="http://schemas.openxmlformats.org/officeDocument/2006/relationships/image" Target="../media/image214.png"  /><Relationship Id="rId3" Type="http://schemas.openxmlformats.org/officeDocument/2006/relationships/image" Target="../media/image215.png"  /><Relationship Id="rId4" Type="http://schemas.openxmlformats.org/officeDocument/2006/relationships/image" Target="../media/image216.png"  /><Relationship Id="rId5" Type="http://schemas.openxmlformats.org/officeDocument/2006/relationships/image" Target="../media/image217.png"  /><Relationship Id="rId6" Type="http://schemas.openxmlformats.org/officeDocument/2006/relationships/image" Target="../media/image218.png"  /><Relationship Id="rId7" Type="http://schemas.openxmlformats.org/officeDocument/2006/relationships/image" Target="../media/image219.png"  /><Relationship Id="rId8" Type="http://schemas.openxmlformats.org/officeDocument/2006/relationships/image" Target="../media/image220.png"  /><Relationship Id="rId9" Type="http://schemas.openxmlformats.org/officeDocument/2006/relationships/image" Target="../media/image22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1.png"  /><Relationship Id="rId2" Type="http://schemas.openxmlformats.org/officeDocument/2006/relationships/image" Target="../media/image223.png"  /><Relationship Id="rId3" Type="http://schemas.openxmlformats.org/officeDocument/2006/relationships/image" Target="../media/image224.png"  /><Relationship Id="rId4" Type="http://schemas.openxmlformats.org/officeDocument/2006/relationships/image" Target="../media/image225.png"  /><Relationship Id="rId5" Type="http://schemas.openxmlformats.org/officeDocument/2006/relationships/image" Target="../media/image226.png"  /><Relationship Id="rId6" Type="http://schemas.openxmlformats.org/officeDocument/2006/relationships/image" Target="../media/image227.png"  /><Relationship Id="rId7" Type="http://schemas.openxmlformats.org/officeDocument/2006/relationships/image" Target="../media/image228.png"  /><Relationship Id="rId8" Type="http://schemas.openxmlformats.org/officeDocument/2006/relationships/image" Target="../media/image229.png"  /><Relationship Id="rId9" Type="http://schemas.openxmlformats.org/officeDocument/2006/relationships/image" Target="../media/image23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0.png"  /><Relationship Id="rId2" Type="http://schemas.openxmlformats.org/officeDocument/2006/relationships/image" Target="../media/image232.png"  /><Relationship Id="rId3" Type="http://schemas.openxmlformats.org/officeDocument/2006/relationships/image" Target="../media/image233.png"  /><Relationship Id="rId4" Type="http://schemas.openxmlformats.org/officeDocument/2006/relationships/image" Target="../media/image234.png"  /><Relationship Id="rId5" Type="http://schemas.openxmlformats.org/officeDocument/2006/relationships/image" Target="../media/image235.png"  /><Relationship Id="rId6" Type="http://schemas.openxmlformats.org/officeDocument/2006/relationships/image" Target="../media/image236.png"  /><Relationship Id="rId7" Type="http://schemas.openxmlformats.org/officeDocument/2006/relationships/image" Target="../media/image237.png"  /><Relationship Id="rId8" Type="http://schemas.openxmlformats.org/officeDocument/2006/relationships/image" Target="../media/image238.png"  /><Relationship Id="rId9" Type="http://schemas.openxmlformats.org/officeDocument/2006/relationships/image" Target="../media/image23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.png"  /><Relationship Id="rId11" Type="http://schemas.openxmlformats.org/officeDocument/2006/relationships/image" Target="../media/image18.png"  /><Relationship Id="rId12" Type="http://schemas.openxmlformats.org/officeDocument/2006/relationships/image" Target="../media/image19.png"  /><Relationship Id="rId13" Type="http://schemas.openxmlformats.org/officeDocument/2006/relationships/image" Target="../media/image20.png"  /><Relationship Id="rId14" Type="http://schemas.openxmlformats.org/officeDocument/2006/relationships/image" Target="../media/image21.png"  /><Relationship Id="rId15" Type="http://schemas.openxmlformats.org/officeDocument/2006/relationships/image" Target="../media/image22.png"  /><Relationship Id="rId16" Type="http://schemas.openxmlformats.org/officeDocument/2006/relationships/image" Target="../media/image23.png"  /><Relationship Id="rId17" Type="http://schemas.openxmlformats.org/officeDocument/2006/relationships/image" Target="../media/image24.png"  /><Relationship Id="rId18" Type="http://schemas.openxmlformats.org/officeDocument/2006/relationships/image" Target="../media/image25.png"  /><Relationship Id="rId19" Type="http://schemas.openxmlformats.org/officeDocument/2006/relationships/image" Target="../media/image26.png"  /><Relationship Id="rId2" Type="http://schemas.openxmlformats.org/officeDocument/2006/relationships/image" Target="../media/image9.png"  /><Relationship Id="rId20" Type="http://schemas.openxmlformats.org/officeDocument/2006/relationships/image" Target="../media/image27.png"  /><Relationship Id="rId21" Type="http://schemas.openxmlformats.org/officeDocument/2006/relationships/image" Target="../media/image28.png"  /><Relationship Id="rId22" Type="http://schemas.openxmlformats.org/officeDocument/2006/relationships/image" Target="../media/image29.png"  /><Relationship Id="rId23" Type="http://schemas.openxmlformats.org/officeDocument/2006/relationships/image" Target="../media/image30.png"  /><Relationship Id="rId24" Type="http://schemas.openxmlformats.org/officeDocument/2006/relationships/image" Target="../media/image31.png"  /><Relationship Id="rId25" Type="http://schemas.openxmlformats.org/officeDocument/2006/relationships/image" Target="../media/image32.png"  /><Relationship Id="rId26" Type="http://schemas.openxmlformats.org/officeDocument/2006/relationships/image" Target="../media/image33.png"  /><Relationship Id="rId27" Type="http://schemas.openxmlformats.org/officeDocument/2006/relationships/image" Target="../media/image34.png"  /><Relationship Id="rId28" Type="http://schemas.openxmlformats.org/officeDocument/2006/relationships/image" Target="../media/image35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9.png"  /><Relationship Id="rId11" Type="http://schemas.openxmlformats.org/officeDocument/2006/relationships/image" Target="../media/image250.png"  /><Relationship Id="rId2" Type="http://schemas.openxmlformats.org/officeDocument/2006/relationships/image" Target="../media/image241.png"  /><Relationship Id="rId3" Type="http://schemas.openxmlformats.org/officeDocument/2006/relationships/image" Target="../media/image242.png"  /><Relationship Id="rId4" Type="http://schemas.openxmlformats.org/officeDocument/2006/relationships/image" Target="../media/image243.png"  /><Relationship Id="rId5" Type="http://schemas.openxmlformats.org/officeDocument/2006/relationships/image" Target="../media/image244.png"  /><Relationship Id="rId6" Type="http://schemas.openxmlformats.org/officeDocument/2006/relationships/image" Target="../media/image245.png"  /><Relationship Id="rId7" Type="http://schemas.openxmlformats.org/officeDocument/2006/relationships/image" Target="../media/image246.png"  /><Relationship Id="rId8" Type="http://schemas.openxmlformats.org/officeDocument/2006/relationships/image" Target="../media/image247.png"  /><Relationship Id="rId9" Type="http://schemas.openxmlformats.org/officeDocument/2006/relationships/image" Target="../media/image24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59.png"  /><Relationship Id="rId2" Type="http://schemas.openxmlformats.org/officeDocument/2006/relationships/image" Target="../media/image251.png"  /><Relationship Id="rId3" Type="http://schemas.openxmlformats.org/officeDocument/2006/relationships/image" Target="../media/image252.png"  /><Relationship Id="rId4" Type="http://schemas.openxmlformats.org/officeDocument/2006/relationships/image" Target="../media/image253.png"  /><Relationship Id="rId5" Type="http://schemas.openxmlformats.org/officeDocument/2006/relationships/image" Target="../media/image254.png"  /><Relationship Id="rId6" Type="http://schemas.openxmlformats.org/officeDocument/2006/relationships/image" Target="../media/image255.png"  /><Relationship Id="rId7" Type="http://schemas.openxmlformats.org/officeDocument/2006/relationships/image" Target="../media/image256.png"  /><Relationship Id="rId8" Type="http://schemas.openxmlformats.org/officeDocument/2006/relationships/image" Target="../media/image257.png"  /><Relationship Id="rId9" Type="http://schemas.openxmlformats.org/officeDocument/2006/relationships/image" Target="../media/image25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0.png"  /><Relationship Id="rId3" Type="http://schemas.openxmlformats.org/officeDocument/2006/relationships/image" Target="../media/image261.png"  /><Relationship Id="rId4" Type="http://schemas.openxmlformats.org/officeDocument/2006/relationships/image" Target="../media/image262.png"  /><Relationship Id="rId5" Type="http://schemas.openxmlformats.org/officeDocument/2006/relationships/image" Target="../media/image263.png"  /><Relationship Id="rId6" Type="http://schemas.openxmlformats.org/officeDocument/2006/relationships/image" Target="../media/image264.png"  /><Relationship Id="rId7" Type="http://schemas.openxmlformats.org/officeDocument/2006/relationships/image" Target="../media/image265.png"  /><Relationship Id="rId8" Type="http://schemas.openxmlformats.org/officeDocument/2006/relationships/image" Target="../media/image266.png"  /><Relationship Id="rId9" Type="http://schemas.openxmlformats.org/officeDocument/2006/relationships/image" Target="../media/image26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4.png"  /><Relationship Id="rId11" Type="http://schemas.openxmlformats.org/officeDocument/2006/relationships/image" Target="../media/image45.png"  /><Relationship Id="rId12" Type="http://schemas.openxmlformats.org/officeDocument/2006/relationships/image" Target="../media/image46.png"  /><Relationship Id="rId13" Type="http://schemas.openxmlformats.org/officeDocument/2006/relationships/image" Target="../media/image47.png"  /><Relationship Id="rId14" Type="http://schemas.openxmlformats.org/officeDocument/2006/relationships/image" Target="../media/image48.png"  /><Relationship Id="rId15" Type="http://schemas.openxmlformats.org/officeDocument/2006/relationships/image" Target="../media/image49.png"  /><Relationship Id="rId16" Type="http://schemas.openxmlformats.org/officeDocument/2006/relationships/image" Target="../media/image50.png"  /><Relationship Id="rId17" Type="http://schemas.openxmlformats.org/officeDocument/2006/relationships/image" Target="../media/image51.png"  /><Relationship Id="rId18" Type="http://schemas.openxmlformats.org/officeDocument/2006/relationships/image" Target="../media/image52.png"  /><Relationship Id="rId19" Type="http://schemas.openxmlformats.org/officeDocument/2006/relationships/image" Target="../media/image53.png"  /><Relationship Id="rId2" Type="http://schemas.openxmlformats.org/officeDocument/2006/relationships/image" Target="../media/image36.png"  /><Relationship Id="rId20" Type="http://schemas.openxmlformats.org/officeDocument/2006/relationships/image" Target="../media/image54.png"  /><Relationship Id="rId21" Type="http://schemas.openxmlformats.org/officeDocument/2006/relationships/image" Target="../media/image55.png"  /><Relationship Id="rId22" Type="http://schemas.openxmlformats.org/officeDocument/2006/relationships/image" Target="../media/image56.png"  /><Relationship Id="rId23" Type="http://schemas.openxmlformats.org/officeDocument/2006/relationships/image" Target="../media/image57.png"  /><Relationship Id="rId24" Type="http://schemas.openxmlformats.org/officeDocument/2006/relationships/image" Target="../media/image58.png"  /><Relationship Id="rId25" Type="http://schemas.openxmlformats.org/officeDocument/2006/relationships/image" Target="../media/image59.png"  /><Relationship Id="rId26" Type="http://schemas.openxmlformats.org/officeDocument/2006/relationships/image" Target="../media/image60.png"  /><Relationship Id="rId27" Type="http://schemas.openxmlformats.org/officeDocument/2006/relationships/image" Target="../media/image61.png"  /><Relationship Id="rId28" Type="http://schemas.openxmlformats.org/officeDocument/2006/relationships/image" Target="../media/image62.png"  /><Relationship Id="rId29" Type="http://schemas.openxmlformats.org/officeDocument/2006/relationships/image" Target="../media/image63.png"  /><Relationship Id="rId3" Type="http://schemas.openxmlformats.org/officeDocument/2006/relationships/image" Target="../media/image37.png"  /><Relationship Id="rId30" Type="http://schemas.openxmlformats.org/officeDocument/2006/relationships/image" Target="../media/image64.png"  /><Relationship Id="rId31" Type="http://schemas.openxmlformats.org/officeDocument/2006/relationships/image" Target="../media/image65.png"  /><Relationship Id="rId32" Type="http://schemas.openxmlformats.org/officeDocument/2006/relationships/image" Target="../media/image66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Relationship Id="rId7" Type="http://schemas.openxmlformats.org/officeDocument/2006/relationships/image" Target="../media/image41.pn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5.png"  /><Relationship Id="rId11" Type="http://schemas.openxmlformats.org/officeDocument/2006/relationships/image" Target="../media/image76.png"  /><Relationship Id="rId12" Type="http://schemas.openxmlformats.org/officeDocument/2006/relationships/image" Target="../media/image77.png"  /><Relationship Id="rId13" Type="http://schemas.openxmlformats.org/officeDocument/2006/relationships/image" Target="../media/image78.png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Relationship Id="rId6" Type="http://schemas.openxmlformats.org/officeDocument/2006/relationships/image" Target="../media/image71.png"  /><Relationship Id="rId7" Type="http://schemas.openxmlformats.org/officeDocument/2006/relationships/image" Target="../media/image72.png"  /><Relationship Id="rId8" Type="http://schemas.openxmlformats.org/officeDocument/2006/relationships/image" Target="../media/image73.png"  /><Relationship Id="rId9" Type="http://schemas.openxmlformats.org/officeDocument/2006/relationships/image" Target="../media/image7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7.png"  /><Relationship Id="rId11" Type="http://schemas.openxmlformats.org/officeDocument/2006/relationships/image" Target="../media/image88.png"  /><Relationship Id="rId12" Type="http://schemas.openxmlformats.org/officeDocument/2006/relationships/image" Target="../media/image89.png"  /><Relationship Id="rId13" Type="http://schemas.openxmlformats.org/officeDocument/2006/relationships/image" Target="../media/image90.png"  /><Relationship Id="rId2" Type="http://schemas.openxmlformats.org/officeDocument/2006/relationships/image" Target="../media/image79.png"  /><Relationship Id="rId3" Type="http://schemas.openxmlformats.org/officeDocument/2006/relationships/image" Target="../media/image80.png"  /><Relationship Id="rId4" Type="http://schemas.openxmlformats.org/officeDocument/2006/relationships/image" Target="../media/image81.png"  /><Relationship Id="rId5" Type="http://schemas.openxmlformats.org/officeDocument/2006/relationships/image" Target="../media/image82.png"  /><Relationship Id="rId6" Type="http://schemas.openxmlformats.org/officeDocument/2006/relationships/image" Target="../media/image83.png"  /><Relationship Id="rId7" Type="http://schemas.openxmlformats.org/officeDocument/2006/relationships/image" Target="../media/image84.png"  /><Relationship Id="rId8" Type="http://schemas.openxmlformats.org/officeDocument/2006/relationships/image" Target="../media/image85.png"  /><Relationship Id="rId9" Type="http://schemas.openxmlformats.org/officeDocument/2006/relationships/image" Target="../media/image8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9.png"  /><Relationship Id="rId11" Type="http://schemas.openxmlformats.org/officeDocument/2006/relationships/image" Target="../media/image100.png"  /><Relationship Id="rId12" Type="http://schemas.openxmlformats.org/officeDocument/2006/relationships/image" Target="../media/image101.png"  /><Relationship Id="rId13" Type="http://schemas.openxmlformats.org/officeDocument/2006/relationships/image" Target="../media/image102.png"  /><Relationship Id="rId2" Type="http://schemas.openxmlformats.org/officeDocument/2006/relationships/image" Target="../media/image91.png"  /><Relationship Id="rId3" Type="http://schemas.openxmlformats.org/officeDocument/2006/relationships/image" Target="../media/image92.png"  /><Relationship Id="rId4" Type="http://schemas.openxmlformats.org/officeDocument/2006/relationships/image" Target="../media/image93.png"  /><Relationship Id="rId5" Type="http://schemas.openxmlformats.org/officeDocument/2006/relationships/image" Target="../media/image94.png"  /><Relationship Id="rId6" Type="http://schemas.openxmlformats.org/officeDocument/2006/relationships/image" Target="../media/image95.png"  /><Relationship Id="rId7" Type="http://schemas.openxmlformats.org/officeDocument/2006/relationships/image" Target="../media/image96.png"  /><Relationship Id="rId8" Type="http://schemas.openxmlformats.org/officeDocument/2006/relationships/image" Target="../media/image97.png"  /><Relationship Id="rId9" Type="http://schemas.openxmlformats.org/officeDocument/2006/relationships/image" Target="../media/image9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1.png"  /><Relationship Id="rId11" Type="http://schemas.openxmlformats.org/officeDocument/2006/relationships/image" Target="../media/image112.png"  /><Relationship Id="rId12" Type="http://schemas.openxmlformats.org/officeDocument/2006/relationships/image" Target="../media/image113.png"  /><Relationship Id="rId13" Type="http://schemas.openxmlformats.org/officeDocument/2006/relationships/image" Target="../media/image114.png"  /><Relationship Id="rId2" Type="http://schemas.openxmlformats.org/officeDocument/2006/relationships/image" Target="../media/image103.png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Relationship Id="rId5" Type="http://schemas.openxmlformats.org/officeDocument/2006/relationships/image" Target="../media/image106.png"  /><Relationship Id="rId6" Type="http://schemas.openxmlformats.org/officeDocument/2006/relationships/image" Target="../media/image107.png"  /><Relationship Id="rId7" Type="http://schemas.openxmlformats.org/officeDocument/2006/relationships/image" Target="../media/image108.png"  /><Relationship Id="rId8" Type="http://schemas.openxmlformats.org/officeDocument/2006/relationships/image" Target="../media/image109.png"  /><Relationship Id="rId9" Type="http://schemas.openxmlformats.org/officeDocument/2006/relationships/image" Target="../media/image1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3.png"  /><Relationship Id="rId11" Type="http://schemas.openxmlformats.org/officeDocument/2006/relationships/image" Target="../media/image124.png"  /><Relationship Id="rId12" Type="http://schemas.openxmlformats.org/officeDocument/2006/relationships/image" Target="../media/image125.png"  /><Relationship Id="rId13" Type="http://schemas.openxmlformats.org/officeDocument/2006/relationships/image" Target="../media/image126.png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20.png"  /><Relationship Id="rId8" Type="http://schemas.openxmlformats.org/officeDocument/2006/relationships/image" Target="../media/image121.png"  /><Relationship Id="rId9" Type="http://schemas.openxmlformats.org/officeDocument/2006/relationships/image" Target="../media/image12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5.png"  /><Relationship Id="rId2" Type="http://schemas.openxmlformats.org/officeDocument/2006/relationships/image" Target="../media/image127.png"  /><Relationship Id="rId3" Type="http://schemas.openxmlformats.org/officeDocument/2006/relationships/image" Target="../media/image128.png"  /><Relationship Id="rId4" Type="http://schemas.openxmlformats.org/officeDocument/2006/relationships/image" Target="../media/image129.png"  /><Relationship Id="rId5" Type="http://schemas.openxmlformats.org/officeDocument/2006/relationships/image" Target="../media/image130.png"  /><Relationship Id="rId6" Type="http://schemas.openxmlformats.org/officeDocument/2006/relationships/image" Target="../media/image131.png"  /><Relationship Id="rId7" Type="http://schemas.openxmlformats.org/officeDocument/2006/relationships/image" Target="../media/image132.png"  /><Relationship Id="rId8" Type="http://schemas.openxmlformats.org/officeDocument/2006/relationships/image" Target="../media/image133.png"  /><Relationship Id="rId9" Type="http://schemas.openxmlformats.org/officeDocument/2006/relationships/image" Target="../media/image13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476190" y="476190"/>
            <a:ext cx="17333332" cy="9333333"/>
            <a:chOff x="476190" y="476190"/>
            <a:chExt cx="17333332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088943" y="-4088943"/>
              <a:ext cx="34666668" cy="1866666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76190" y="476190"/>
              <a:ext cx="17333332" cy="93333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31392" y="8801202"/>
            <a:ext cx="4951805" cy="475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447120" y="1642949"/>
            <a:ext cx="6526297" cy="660352"/>
            <a:chOff x="1447120" y="1642949"/>
            <a:chExt cx="6526297" cy="660352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1447120" y="1642949"/>
              <a:ext cx="6526297" cy="660352"/>
              <a:chOff x="1447120" y="1642949"/>
              <a:chExt cx="6526297" cy="66035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447120" y="1642949"/>
                <a:ext cx="6526297" cy="660352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626218" y="1657408"/>
              <a:ext cx="5133244" cy="6233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658472" y="7873770"/>
            <a:ext cx="17003916" cy="35714"/>
            <a:chOff x="658472" y="7873770"/>
            <a:chExt cx="17003916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58472" y="7873770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452793" y="8192436"/>
            <a:ext cx="797977" cy="1017032"/>
            <a:chOff x="1452793" y="8192436"/>
            <a:chExt cx="797977" cy="10170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452793" y="8192436"/>
              <a:ext cx="797977" cy="1017032"/>
            </a:xfrm>
            <a:prstGeom prst="rect">
              <a:avLst/>
            </a:prstGeom>
          </p:spPr>
        </p:pic>
      </p:grpSp>
      <p:sp>
        <p:nvSpPr>
          <p:cNvPr id="1007" name=""/>
          <p:cNvSpPr txBox="1"/>
          <p:nvPr/>
        </p:nvSpPr>
        <p:spPr>
          <a:xfrm>
            <a:off x="4038600" y="3992880"/>
            <a:ext cx="9906000" cy="11582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7000"/>
              <a:t>Lab 06 More SLL Design</a:t>
            </a:r>
            <a:endParaRPr lang="en-US" altLang="ko-KR" sz="7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4"/>
            <a:ext cx="13655860" cy="8399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36171" y="2014620"/>
            <a:ext cx="10624363" cy="6814987"/>
            <a:chOff x="3036171" y="2014620"/>
            <a:chExt cx="10624363" cy="68149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6171" y="2014620"/>
              <a:ext cx="10624363" cy="681498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8504" y="8740204"/>
            <a:ext cx="10093658" cy="7283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5"/>
            <a:ext cx="13655860" cy="8399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7605" y="2660414"/>
            <a:ext cx="14957216" cy="2482443"/>
            <a:chOff x="1527605" y="2660414"/>
            <a:chExt cx="14957216" cy="24824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7605" y="2660414"/>
              <a:ext cx="14957216" cy="24824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8447" y="5815362"/>
            <a:ext cx="15008468" cy="2022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35"/>
            <a:ext cx="6501384" cy="8303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9801" y="2374302"/>
            <a:ext cx="7045258" cy="6646862"/>
            <a:chOff x="1359801" y="2374302"/>
            <a:chExt cx="7045258" cy="66468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54365" y="-840667"/>
              <a:ext cx="14090516" cy="1329372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801" y="2374302"/>
              <a:ext cx="7045258" cy="66468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14178" y="2532140"/>
            <a:ext cx="3176232" cy="5745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86820" y="4541038"/>
            <a:ext cx="8959626" cy="2313390"/>
            <a:chOff x="8586820" y="4541038"/>
            <a:chExt cx="8959626" cy="23133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86820" y="4541038"/>
              <a:ext cx="8959626" cy="231339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1657" y="3471171"/>
            <a:ext cx="6555258" cy="42736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5"/>
            <a:ext cx="12595336" cy="8399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9801" y="2374302"/>
            <a:ext cx="7045258" cy="6646862"/>
            <a:chOff x="1359801" y="2374302"/>
            <a:chExt cx="7045258" cy="66468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54365" y="-840667"/>
              <a:ext cx="14090516" cy="1329372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801" y="2374302"/>
              <a:ext cx="7045258" cy="66468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14178" y="2532140"/>
            <a:ext cx="3383813" cy="6126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34856" y="2822112"/>
            <a:ext cx="8747942" cy="6165926"/>
            <a:chOff x="8534856" y="2822112"/>
            <a:chExt cx="8747942" cy="61659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34856" y="2822112"/>
              <a:ext cx="8747942" cy="616592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86819" y="4141981"/>
            <a:ext cx="6279278" cy="43581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5"/>
            <a:ext cx="6690164" cy="8303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9801" y="2374302"/>
            <a:ext cx="7045258" cy="6646862"/>
            <a:chOff x="1359801" y="2374302"/>
            <a:chExt cx="7045258" cy="66468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54365" y="-840667"/>
              <a:ext cx="14090516" cy="1329372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801" y="2374302"/>
              <a:ext cx="7045258" cy="66468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14178" y="2532140"/>
            <a:ext cx="3248861" cy="5745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49080" y="3385813"/>
            <a:ext cx="8733717" cy="4623839"/>
            <a:chOff x="8549080" y="3385813"/>
            <a:chExt cx="8733717" cy="462383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49080" y="3385813"/>
              <a:ext cx="8733717" cy="462383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86819" y="4141981"/>
            <a:ext cx="6271858" cy="39109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5"/>
            <a:ext cx="9230355" cy="8303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7269" y="7204969"/>
            <a:ext cx="16324716" cy="2205408"/>
            <a:chOff x="827269" y="7204969"/>
            <a:chExt cx="16324716" cy="22054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299102" y="6138252"/>
              <a:ext cx="32649432" cy="441081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269" y="7204969"/>
              <a:ext cx="16324716" cy="22054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68185" y="7374138"/>
            <a:ext cx="2897508" cy="5745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33413" y="2060065"/>
            <a:ext cx="13654034" cy="5043869"/>
            <a:chOff x="2333413" y="2060065"/>
            <a:chExt cx="13654034" cy="50438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33413" y="2060065"/>
              <a:ext cx="13654034" cy="504386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7685" y="7937447"/>
            <a:ext cx="15903154" cy="16583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5"/>
            <a:ext cx="9262812" cy="8303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9801" y="2374302"/>
            <a:ext cx="7045258" cy="6646862"/>
            <a:chOff x="1359801" y="2374302"/>
            <a:chExt cx="7045258" cy="66468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54365" y="-840667"/>
              <a:ext cx="14090516" cy="1329372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801" y="2374302"/>
              <a:ext cx="7045258" cy="66468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14178" y="2532140"/>
            <a:ext cx="2252841" cy="5650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23470" y="2192107"/>
            <a:ext cx="8824959" cy="7342515"/>
            <a:chOff x="8623470" y="2192107"/>
            <a:chExt cx="8824959" cy="73425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23470" y="2192107"/>
              <a:ext cx="8824959" cy="734251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86819" y="4141981"/>
            <a:ext cx="6206258" cy="34016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5"/>
            <a:ext cx="13590974" cy="8399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88050" y="2935661"/>
            <a:ext cx="11810690" cy="5455356"/>
            <a:chOff x="5588050" y="2935661"/>
            <a:chExt cx="11810690" cy="54553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88050" y="2935661"/>
              <a:ext cx="11810690" cy="545535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6891" y="3650110"/>
            <a:ext cx="4792735" cy="39109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5"/>
            <a:ext cx="13623422" cy="8399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3489" y="2208670"/>
            <a:ext cx="16911862" cy="5178493"/>
            <a:chOff x="703489" y="2208670"/>
            <a:chExt cx="16911862" cy="51784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3489" y="2208670"/>
              <a:ext cx="16911862" cy="517849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1941" y="7895484"/>
            <a:ext cx="10093658" cy="7283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8135"/>
            <a:ext cx="13623422" cy="8399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7605" y="2660414"/>
            <a:ext cx="14957216" cy="2482443"/>
            <a:chOff x="1527605" y="2660414"/>
            <a:chExt cx="14957216" cy="24824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7605" y="2660414"/>
              <a:ext cx="14957216" cy="24824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8451" y="5815364"/>
            <a:ext cx="15090325" cy="20221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9002"/>
            <a:ext cx="6480145" cy="7429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25141" y="3362701"/>
            <a:ext cx="7662471" cy="952294"/>
            <a:chOff x="1325141" y="3362701"/>
            <a:chExt cx="7662471" cy="95229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25141" y="3362701"/>
              <a:ext cx="7662471" cy="952294"/>
              <a:chOff x="1325141" y="3362701"/>
              <a:chExt cx="7662471" cy="95229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25141" y="3362701"/>
                <a:ext cx="7662471" cy="95229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8436" y="3732645"/>
              <a:ext cx="3184257" cy="52100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362357" y="3482000"/>
              <a:ext cx="904936" cy="800833"/>
              <a:chOff x="1362357" y="3482000"/>
              <a:chExt cx="904936" cy="80083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91092" y="3546044"/>
                <a:ext cx="945764" cy="761516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08365" y="3457712"/>
                <a:ext cx="861277" cy="25940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377955" y="3305330"/>
            <a:ext cx="7662471" cy="952294"/>
            <a:chOff x="9377955" y="3305330"/>
            <a:chExt cx="7662471" cy="9522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77955" y="3305330"/>
              <a:ext cx="7662471" cy="95229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23979" y="3304074"/>
            <a:ext cx="5728857" cy="9543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377955" y="3482000"/>
            <a:ext cx="904936" cy="800833"/>
            <a:chOff x="9377955" y="3482000"/>
            <a:chExt cx="904936" cy="80083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06690" y="3546044"/>
              <a:ext cx="1022993" cy="76151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23962" y="3457712"/>
              <a:ext cx="861277" cy="2594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7598" y="5356031"/>
            <a:ext cx="7662471" cy="952294"/>
            <a:chOff x="1307598" y="5356031"/>
            <a:chExt cx="7662471" cy="95229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07598" y="5356031"/>
              <a:ext cx="7662471" cy="952294"/>
              <a:chOff x="1307598" y="5356031"/>
              <a:chExt cx="7662471" cy="95229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07598" y="5356031"/>
                <a:ext cx="7662471" cy="95229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90893" y="5725979"/>
              <a:ext cx="3310943" cy="52100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344814" y="5475330"/>
              <a:ext cx="904936" cy="800837"/>
              <a:chOff x="1344814" y="5475330"/>
              <a:chExt cx="904936" cy="80083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73549" y="5539378"/>
                <a:ext cx="1020145" cy="761516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90822" y="5451042"/>
                <a:ext cx="861277" cy="25940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9323196" y="5356031"/>
            <a:ext cx="7662471" cy="952294"/>
            <a:chOff x="9323196" y="5356031"/>
            <a:chExt cx="7662471" cy="95229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323196" y="5356031"/>
              <a:ext cx="7662471" cy="952294"/>
              <a:chOff x="9323196" y="5356031"/>
              <a:chExt cx="7662471" cy="95229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323196" y="5356031"/>
                <a:ext cx="7662471" cy="952294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06436" y="5725979"/>
              <a:ext cx="4425219" cy="521000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9360412" y="5475330"/>
              <a:ext cx="904936" cy="800837"/>
              <a:chOff x="9360412" y="5475330"/>
              <a:chExt cx="904936" cy="80083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289147" y="5539378"/>
                <a:ext cx="1033916" cy="761516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406419" y="5451042"/>
                <a:ext cx="861277" cy="259401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287926" y="7513457"/>
            <a:ext cx="7662471" cy="952294"/>
            <a:chOff x="1287926" y="7513457"/>
            <a:chExt cx="7662471" cy="95229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87926" y="7513457"/>
              <a:ext cx="7662471" cy="95229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371217" y="7540540"/>
            <a:ext cx="5536914" cy="106032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25141" y="7632757"/>
            <a:ext cx="904936" cy="800831"/>
            <a:chOff x="1325141" y="7632757"/>
            <a:chExt cx="904936" cy="80083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3876" y="7696798"/>
              <a:ext cx="1014440" cy="761516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71149" y="7608469"/>
              <a:ext cx="861277" cy="25940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5"/>
            <a:ext cx="3365307" cy="7827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7380" y="2693416"/>
            <a:ext cx="10720284" cy="2449441"/>
            <a:chOff x="927380" y="2693416"/>
            <a:chExt cx="10720284" cy="24494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7380" y="2693416"/>
              <a:ext cx="10720284" cy="24494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0196" y="5900827"/>
            <a:ext cx="10621727" cy="2678883"/>
            <a:chOff x="1010196" y="5900827"/>
            <a:chExt cx="10621727" cy="26788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196" y="5900827"/>
              <a:ext cx="10621727" cy="267888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57438" y="2598704"/>
            <a:ext cx="4739973" cy="607491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5"/>
            <a:ext cx="3397755" cy="7827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51548" y="2218318"/>
            <a:ext cx="11874093" cy="4565533"/>
            <a:chOff x="2851548" y="2218318"/>
            <a:chExt cx="11874093" cy="45655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51548" y="2218318"/>
              <a:ext cx="11874093" cy="456553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6073" y="7091964"/>
            <a:ext cx="15940839" cy="20221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90825" y="8425760"/>
            <a:ext cx="6504065" cy="660352"/>
            <a:chOff x="5890825" y="8425760"/>
            <a:chExt cx="6504065" cy="6603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0825" y="8425760"/>
              <a:ext cx="6504065" cy="6603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62649" y="8482230"/>
            <a:ext cx="6125776" cy="5837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61218" y="3763126"/>
            <a:ext cx="8809735" cy="27044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8472" y="7873770"/>
            <a:ext cx="17003916" cy="35714"/>
            <a:chOff x="658472" y="7873770"/>
            <a:chExt cx="17003916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8472" y="7873770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43869" y="2561960"/>
            <a:ext cx="797977" cy="1017032"/>
            <a:chOff x="8743869" y="2561960"/>
            <a:chExt cx="797977" cy="10170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43869" y="2561960"/>
              <a:ext cx="797977" cy="10170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9002"/>
            <a:ext cx="6404260" cy="8286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25141" y="3362701"/>
            <a:ext cx="7662471" cy="952294"/>
            <a:chOff x="1325141" y="3362701"/>
            <a:chExt cx="7662471" cy="95229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25141" y="3362701"/>
              <a:ext cx="7662471" cy="952294"/>
              <a:chOff x="1325141" y="3362701"/>
              <a:chExt cx="7662471" cy="95229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25141" y="3362701"/>
                <a:ext cx="7662471" cy="95229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8436" y="3732645"/>
              <a:ext cx="3184257" cy="52100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362352" y="3482000"/>
              <a:ext cx="904936" cy="797147"/>
              <a:chOff x="1362352" y="3482000"/>
              <a:chExt cx="904936" cy="79714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91088" y="3549716"/>
                <a:ext cx="1013697" cy="769317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08365" y="3457712"/>
                <a:ext cx="861277" cy="25940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377955" y="3305330"/>
            <a:ext cx="7662471" cy="952294"/>
            <a:chOff x="9377955" y="3305330"/>
            <a:chExt cx="7662471" cy="9522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77955" y="3305330"/>
              <a:ext cx="7662471" cy="95229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23979" y="3304074"/>
            <a:ext cx="5728857" cy="9543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377952" y="3482000"/>
            <a:ext cx="904936" cy="797147"/>
            <a:chOff x="9377952" y="3482000"/>
            <a:chExt cx="904936" cy="79714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06688" y="3549716"/>
              <a:ext cx="1004174" cy="76931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23962" y="3457712"/>
              <a:ext cx="861277" cy="2594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7598" y="5356031"/>
            <a:ext cx="7662471" cy="952294"/>
            <a:chOff x="1307598" y="5356031"/>
            <a:chExt cx="7662471" cy="95229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07598" y="5356031"/>
              <a:ext cx="7662471" cy="952294"/>
              <a:chOff x="1307598" y="5356031"/>
              <a:chExt cx="7662471" cy="95229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07598" y="5356031"/>
                <a:ext cx="7662471" cy="95229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90893" y="5725979"/>
              <a:ext cx="3310943" cy="52100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344810" y="5475330"/>
              <a:ext cx="904936" cy="797160"/>
              <a:chOff x="1344810" y="5475330"/>
              <a:chExt cx="904936" cy="79716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73545" y="5543059"/>
                <a:ext cx="1013697" cy="769317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90822" y="5451042"/>
                <a:ext cx="861277" cy="25940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9323196" y="5356031"/>
            <a:ext cx="7662471" cy="952294"/>
            <a:chOff x="9323196" y="5356031"/>
            <a:chExt cx="7662471" cy="95229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323196" y="5356031"/>
              <a:ext cx="7662471" cy="952294"/>
              <a:chOff x="9323196" y="5356031"/>
              <a:chExt cx="7662471" cy="95229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323196" y="5356031"/>
                <a:ext cx="7662471" cy="952294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06436" y="5725979"/>
              <a:ext cx="4425219" cy="521000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9360410" y="5475330"/>
              <a:ext cx="904936" cy="797160"/>
              <a:chOff x="9360410" y="5475330"/>
              <a:chExt cx="904936" cy="79716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289145" y="5543059"/>
                <a:ext cx="1013697" cy="769317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406419" y="5451042"/>
                <a:ext cx="861277" cy="259401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287926" y="7513457"/>
            <a:ext cx="7662471" cy="952294"/>
            <a:chOff x="1287926" y="7513457"/>
            <a:chExt cx="7662471" cy="95229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87926" y="7513457"/>
              <a:ext cx="7662471" cy="95229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371217" y="7540540"/>
            <a:ext cx="5536914" cy="106032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25143" y="7632757"/>
            <a:ext cx="904936" cy="797153"/>
            <a:chOff x="1325143" y="7632757"/>
            <a:chExt cx="904936" cy="79715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3878" y="7700478"/>
              <a:ext cx="1034812" cy="769317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71149" y="7608469"/>
              <a:ext cx="861277" cy="25940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303523" y="7513457"/>
            <a:ext cx="7662471" cy="952294"/>
            <a:chOff x="9303523" y="7513457"/>
            <a:chExt cx="7662471" cy="95229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303523" y="7513457"/>
              <a:ext cx="7662471" cy="95229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386817" y="7883398"/>
            <a:ext cx="1124572" cy="45700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340733" y="7632757"/>
            <a:ext cx="904936" cy="797153"/>
            <a:chOff x="9340733" y="7632757"/>
            <a:chExt cx="904936" cy="79715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269468" y="7700478"/>
              <a:ext cx="956478" cy="759793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386747" y="7608469"/>
              <a:ext cx="861277" cy="25940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4240"/>
            <a:ext cx="6468707" cy="8241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9801" y="2374302"/>
            <a:ext cx="7045258" cy="6646862"/>
            <a:chOff x="1359801" y="2374302"/>
            <a:chExt cx="7045258" cy="66468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54365" y="-840667"/>
              <a:ext cx="14090516" cy="1329372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801" y="2374302"/>
              <a:ext cx="7045258" cy="66468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14178" y="2532140"/>
            <a:ext cx="3176232" cy="5745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3087122"/>
            <a:ext cx="7957516" cy="4245326"/>
            <a:chOff x="9142857" y="3087122"/>
            <a:chExt cx="7957516" cy="42453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3087122"/>
              <a:ext cx="7957516" cy="424532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1657" y="3471171"/>
            <a:ext cx="6279011" cy="42736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4"/>
            <a:ext cx="12595336" cy="8399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9801" y="2374302"/>
            <a:ext cx="7045258" cy="6646862"/>
            <a:chOff x="1359801" y="2374302"/>
            <a:chExt cx="7045258" cy="66468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54365" y="-840667"/>
              <a:ext cx="14090516" cy="1329372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801" y="2374302"/>
              <a:ext cx="7045258" cy="66468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14178" y="2532140"/>
            <a:ext cx="3383813" cy="6126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05059" y="2324612"/>
            <a:ext cx="8999863" cy="6928436"/>
            <a:chOff x="8405059" y="2324612"/>
            <a:chExt cx="8999863" cy="69284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05059" y="2324612"/>
              <a:ext cx="8999863" cy="69284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86819" y="4141981"/>
            <a:ext cx="6279278" cy="43581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5"/>
            <a:ext cx="6690164" cy="8303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9801" y="2374302"/>
            <a:ext cx="7045258" cy="6646862"/>
            <a:chOff x="1359801" y="2374302"/>
            <a:chExt cx="7045258" cy="66468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54365" y="-840667"/>
              <a:ext cx="14090516" cy="1329372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801" y="2374302"/>
              <a:ext cx="7045258" cy="66468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14178" y="2532140"/>
            <a:ext cx="3248861" cy="5745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12215" y="2601992"/>
            <a:ext cx="8622139" cy="6592347"/>
            <a:chOff x="8712215" y="2601992"/>
            <a:chExt cx="8622139" cy="659234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12215" y="2601992"/>
              <a:ext cx="8622139" cy="659234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86819" y="4141981"/>
            <a:ext cx="6271858" cy="39109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5"/>
            <a:ext cx="9230355" cy="8303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7269" y="7204969"/>
            <a:ext cx="16324716" cy="2205408"/>
            <a:chOff x="827269" y="7204969"/>
            <a:chExt cx="16324716" cy="22054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299102" y="6138252"/>
              <a:ext cx="32649432" cy="441081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269" y="7204969"/>
              <a:ext cx="16324716" cy="22054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68185" y="7374138"/>
            <a:ext cx="2897508" cy="5745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0395" y="2101010"/>
            <a:ext cx="16454167" cy="5103959"/>
            <a:chOff x="860395" y="2101010"/>
            <a:chExt cx="16454167" cy="51039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0395" y="2101010"/>
              <a:ext cx="16454167" cy="510395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7689" y="7937451"/>
            <a:ext cx="16097087" cy="16583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5"/>
            <a:ext cx="9262812" cy="8303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9801" y="2374302"/>
            <a:ext cx="7045258" cy="6646862"/>
            <a:chOff x="1359801" y="2374302"/>
            <a:chExt cx="7045258" cy="66468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54365" y="-840667"/>
              <a:ext cx="14090516" cy="1329372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801" y="2374302"/>
              <a:ext cx="7045258" cy="66468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14178" y="2532140"/>
            <a:ext cx="2252841" cy="5650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23470" y="3683787"/>
            <a:ext cx="8824959" cy="4027892"/>
            <a:chOff x="8623470" y="3683787"/>
            <a:chExt cx="8824959" cy="40278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23470" y="3683787"/>
              <a:ext cx="8824959" cy="402789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86819" y="4141981"/>
            <a:ext cx="6206258" cy="34016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4"/>
            <a:ext cx="13623403" cy="8399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35880" y="2302094"/>
            <a:ext cx="11446296" cy="6494386"/>
            <a:chOff x="5935880" y="2302094"/>
            <a:chExt cx="11446296" cy="64943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5880" y="2302094"/>
              <a:ext cx="11446296" cy="64943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7371" y="3650114"/>
            <a:ext cx="4821439" cy="38233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5</ep:Words>
  <ep:PresentationFormat>On-screen Show (4:3)</ep:PresentationFormat>
  <ep:Paragraphs>1</ep:Paragraphs>
  <ep:Slides>22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Office Theme</vt:lpstr>
      <vt:lpstr>슬라이드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2023-05-24T19:30:57.000</dcterms:created>
  <dc:creator>officegen</dc:creator>
  <cp:lastModifiedBy>rlawl</cp:lastModifiedBy>
  <dcterms:modified xsi:type="dcterms:W3CDTF">2023-05-24T10:34:29.331</dcterms:modified>
  <cp:revision>3</cp:revision>
  <cp:version>1000.0000.01</cp:version>
</cp:coreProperties>
</file>